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D60"/>
    <a:srgbClr val="FE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6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08000" cy="1080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崎 有彩 / Ai Okazaki" userId="b854a9c0-953b-4c14-9aa3-dfb3e7d699fd" providerId="ADAL" clId="{27D0D9B7-7EF9-4790-8BBD-F146FC0FF9A0}"/>
    <pc:docChg chg="modSld">
      <pc:chgData name="岡崎 有彩 / Ai Okazaki" userId="b854a9c0-953b-4c14-9aa3-dfb3e7d699fd" providerId="ADAL" clId="{27D0D9B7-7EF9-4790-8BBD-F146FC0FF9A0}" dt="2025-11-27T02:14:07.182" v="0" actId="1076"/>
      <pc:docMkLst>
        <pc:docMk/>
      </pc:docMkLst>
      <pc:sldChg chg="modSp mod">
        <pc:chgData name="岡崎 有彩 / Ai Okazaki" userId="b854a9c0-953b-4c14-9aa3-dfb3e7d699fd" providerId="ADAL" clId="{27D0D9B7-7EF9-4790-8BBD-F146FC0FF9A0}" dt="2025-11-27T02:14:07.182" v="0" actId="1076"/>
        <pc:sldMkLst>
          <pc:docMk/>
          <pc:sldMk cId="2629179430" sldId="256"/>
        </pc:sldMkLst>
        <pc:spChg chg="mod">
          <ac:chgData name="岡崎 有彩 / Ai Okazaki" userId="b854a9c0-953b-4c14-9aa3-dfb3e7d699fd" providerId="ADAL" clId="{27D0D9B7-7EF9-4790-8BBD-F146FC0FF9A0}" dt="2025-11-27T02:14:07.182" v="0" actId="1076"/>
          <ac:spMkLst>
            <pc:docMk/>
            <pc:sldMk cId="2629179430" sldId="256"/>
            <ac:spMk id="20" creationId="{E09BD6A6-C6E1-EF46-417E-CF257BBA7381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5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85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86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24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76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17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41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46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83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13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BB639F6-62C3-4F9D-9DB9-1474B83EF629}" type="datetimeFigureOut">
              <a:rPr kumimoji="1" lang="ja-JP" altLang="en-US" smtClean="0"/>
              <a:t>2025/11/27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D96CEA23-CC09-41F8-ACE4-4678FE28DE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13426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78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27758B4-3397-4D7A-DE29-E96C101F47DC}"/>
              </a:ext>
            </a:extLst>
          </p:cNvPr>
          <p:cNvSpPr txBox="1"/>
          <p:nvPr/>
        </p:nvSpPr>
        <p:spPr>
          <a:xfrm>
            <a:off x="580619" y="482415"/>
            <a:ext cx="3800882" cy="723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40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介護助手って</a:t>
            </a:r>
            <a:endParaRPr kumimoji="1" lang="en-US" altLang="ja-JP" sz="40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5116EF-9D8E-F076-F858-94337DEAD154}"/>
              </a:ext>
            </a:extLst>
          </p:cNvPr>
          <p:cNvSpPr txBox="1"/>
          <p:nvPr/>
        </p:nvSpPr>
        <p:spPr>
          <a:xfrm>
            <a:off x="580619" y="1206226"/>
            <a:ext cx="4504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40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どんなお仕事？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68B7ABF-A6A5-AD05-8A79-3F2EA6352C1A}"/>
              </a:ext>
            </a:extLst>
          </p:cNvPr>
          <p:cNvSpPr txBox="1"/>
          <p:nvPr/>
        </p:nvSpPr>
        <p:spPr>
          <a:xfrm>
            <a:off x="536169" y="2106302"/>
            <a:ext cx="5742278" cy="165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介護施設等で介護職員の業務をサポートする仕事です</a:t>
            </a:r>
            <a:endParaRPr kumimoji="1" lang="en-US" altLang="ja-JP" sz="140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専門知識や経験がなくてもできることが中心です（掃除や洗濯など）</a:t>
            </a:r>
            <a:endParaRPr kumimoji="1" lang="en-US" altLang="ja-JP" sz="140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利用者様への直接介助（食事介助など）はありません</a:t>
            </a:r>
            <a:endParaRPr kumimoji="1" lang="en-US" altLang="ja-JP" sz="140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学生・主婦</a:t>
            </a:r>
            <a:r>
              <a:rPr kumimoji="1" lang="en-US" altLang="ja-JP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夫・シニアなど、</a:t>
            </a:r>
            <a:br>
              <a:rPr kumimoji="1" lang="en-US" altLang="ja-JP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40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幅広い年齢層の方が活躍中です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3D1E5A-23E9-2081-C305-A64E2F629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293" y="2598043"/>
            <a:ext cx="1863061" cy="1261559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09BD6A6-C6E1-EF46-417E-CF257BBA7381}"/>
              </a:ext>
            </a:extLst>
          </p:cNvPr>
          <p:cNvSpPr/>
          <p:nvPr/>
        </p:nvSpPr>
        <p:spPr>
          <a:xfrm>
            <a:off x="4009520" y="9022612"/>
            <a:ext cx="3550154" cy="16852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0D5957A-C806-E3E1-E711-167F82DD883A}"/>
              </a:ext>
            </a:extLst>
          </p:cNvPr>
          <p:cNvSpPr txBox="1"/>
          <p:nvPr/>
        </p:nvSpPr>
        <p:spPr>
          <a:xfrm>
            <a:off x="4445001" y="9738281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問い合わせ先や施設ロゴスペース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DD7D54C-3DD2-967A-5FE9-D95F8466D632}"/>
              </a:ext>
            </a:extLst>
          </p:cNvPr>
          <p:cNvSpPr txBox="1"/>
          <p:nvPr/>
        </p:nvSpPr>
        <p:spPr>
          <a:xfrm>
            <a:off x="536169" y="4046239"/>
            <a:ext cx="2167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勤務スケジュール例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8C3B7340-30B8-F30D-3954-417DF772B056}"/>
              </a:ext>
            </a:extLst>
          </p:cNvPr>
          <p:cNvSpPr/>
          <p:nvPr/>
        </p:nvSpPr>
        <p:spPr>
          <a:xfrm>
            <a:off x="570764" y="4466626"/>
            <a:ext cx="3045437" cy="2466308"/>
          </a:xfrm>
          <a:prstGeom prst="roundRect">
            <a:avLst>
              <a:gd name="adj" fmla="val 112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B007946C-6C27-2ED2-EFFB-8AEB810A891F}"/>
              </a:ext>
            </a:extLst>
          </p:cNvPr>
          <p:cNvSpPr/>
          <p:nvPr/>
        </p:nvSpPr>
        <p:spPr>
          <a:xfrm>
            <a:off x="4910343" y="574684"/>
            <a:ext cx="1185878" cy="771344"/>
          </a:xfrm>
          <a:prstGeom prst="roundRect">
            <a:avLst/>
          </a:prstGeom>
          <a:solidFill>
            <a:schemeClr val="bg1"/>
          </a:solidFill>
          <a:ln>
            <a:solidFill>
              <a:srgbClr val="263D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未経験</a:t>
            </a:r>
            <a:endParaRPr kumimoji="1" lang="en-US" altLang="ja-JP" sz="14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kumimoji="1" lang="ja-JP" altLang="en-US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0F76F388-0369-F9C1-80C6-E752AEE0FF99}"/>
              </a:ext>
            </a:extLst>
          </p:cNvPr>
          <p:cNvSpPr/>
          <p:nvPr/>
        </p:nvSpPr>
        <p:spPr>
          <a:xfrm>
            <a:off x="5691496" y="1227334"/>
            <a:ext cx="1185879" cy="771344"/>
          </a:xfrm>
          <a:prstGeom prst="roundRect">
            <a:avLst/>
          </a:prstGeom>
          <a:solidFill>
            <a:schemeClr val="bg1"/>
          </a:solidFill>
          <a:ln>
            <a:solidFill>
              <a:srgbClr val="263D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数時間勤務</a:t>
            </a:r>
            <a:endParaRPr kumimoji="1" lang="en-US" altLang="ja-JP" sz="14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kumimoji="1" lang="ja-JP" altLang="en-US" sz="14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CB776FF5-BDBA-44FA-EEC3-8BAC06CAF729}"/>
              </a:ext>
            </a:extLst>
          </p:cNvPr>
          <p:cNvSpPr/>
          <p:nvPr/>
        </p:nvSpPr>
        <p:spPr>
          <a:xfrm>
            <a:off x="583584" y="7194163"/>
            <a:ext cx="2966571" cy="2821117"/>
          </a:xfrm>
          <a:prstGeom prst="roundRect">
            <a:avLst>
              <a:gd name="adj" fmla="val 112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492EBF3-17DF-73BA-26BE-61B9DE724536}"/>
              </a:ext>
            </a:extLst>
          </p:cNvPr>
          <p:cNvSpPr/>
          <p:nvPr/>
        </p:nvSpPr>
        <p:spPr>
          <a:xfrm>
            <a:off x="835051" y="4575494"/>
            <a:ext cx="979444" cy="259781"/>
          </a:xfrm>
          <a:prstGeom prst="rect">
            <a:avLst/>
          </a:prstGeom>
          <a:solidFill>
            <a:srgbClr val="FEFDE9"/>
          </a:solidFill>
          <a:ln>
            <a:solidFill>
              <a:srgbClr val="FEFD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代学生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098747EB-78A7-D658-131C-1CDC48A09EAB}"/>
              </a:ext>
            </a:extLst>
          </p:cNvPr>
          <p:cNvCxnSpPr>
            <a:cxnSpLocks/>
          </p:cNvCxnSpPr>
          <p:nvPr/>
        </p:nvCxnSpPr>
        <p:spPr>
          <a:xfrm>
            <a:off x="968589" y="5101773"/>
            <a:ext cx="0" cy="1533770"/>
          </a:xfrm>
          <a:prstGeom prst="line">
            <a:avLst/>
          </a:prstGeom>
          <a:ln w="28575">
            <a:solidFill>
              <a:srgbClr val="263D6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2262D67-1214-0763-78A6-7A6ECFBF4E7F}"/>
              </a:ext>
            </a:extLst>
          </p:cNvPr>
          <p:cNvSpPr txBox="1"/>
          <p:nvPr/>
        </p:nvSpPr>
        <p:spPr>
          <a:xfrm>
            <a:off x="993967" y="4895318"/>
            <a:ext cx="85953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時出勤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B1DE53F-2127-FAC4-E07A-977C065C3B96}"/>
              </a:ext>
            </a:extLst>
          </p:cNvPr>
          <p:cNvSpPr txBox="1"/>
          <p:nvPr/>
        </p:nvSpPr>
        <p:spPr>
          <a:xfrm>
            <a:off x="1005983" y="5263296"/>
            <a:ext cx="925253" cy="1130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夕食準備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下膳</a:t>
            </a: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掃除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07790D0-93B1-EECE-523D-C56CCAAC2C34}"/>
              </a:ext>
            </a:extLst>
          </p:cNvPr>
          <p:cNvSpPr txBox="1"/>
          <p:nvPr/>
        </p:nvSpPr>
        <p:spPr>
          <a:xfrm>
            <a:off x="1038843" y="6449009"/>
            <a:ext cx="85953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19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時退勤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6C7F89A-0299-4784-2D46-45C75C88D5EA}"/>
              </a:ext>
            </a:extLst>
          </p:cNvPr>
          <p:cNvSpPr/>
          <p:nvPr/>
        </p:nvSpPr>
        <p:spPr>
          <a:xfrm>
            <a:off x="874054" y="7344658"/>
            <a:ext cx="1057182" cy="208383"/>
          </a:xfrm>
          <a:prstGeom prst="rect">
            <a:avLst/>
          </a:prstGeom>
          <a:solidFill>
            <a:srgbClr val="FEFDE9"/>
          </a:solidFill>
          <a:ln>
            <a:solidFill>
              <a:srgbClr val="FEFD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代シニア</a:t>
            </a: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65233635-E96A-A841-7A5F-B058B85CB659}"/>
              </a:ext>
            </a:extLst>
          </p:cNvPr>
          <p:cNvCxnSpPr>
            <a:cxnSpLocks/>
          </p:cNvCxnSpPr>
          <p:nvPr/>
        </p:nvCxnSpPr>
        <p:spPr>
          <a:xfrm>
            <a:off x="956106" y="7857469"/>
            <a:ext cx="0" cy="1861265"/>
          </a:xfrm>
          <a:prstGeom prst="line">
            <a:avLst/>
          </a:prstGeom>
          <a:ln w="28575">
            <a:solidFill>
              <a:srgbClr val="263D6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ED8542A-64A8-CD42-4853-98DF86409A5F}"/>
              </a:ext>
            </a:extLst>
          </p:cNvPr>
          <p:cNvSpPr txBox="1"/>
          <p:nvPr/>
        </p:nvSpPr>
        <p:spPr>
          <a:xfrm>
            <a:off x="981484" y="7651014"/>
            <a:ext cx="76335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時出勤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0D39A87-99B8-5B02-7211-B640E99609D1}"/>
              </a:ext>
            </a:extLst>
          </p:cNvPr>
          <p:cNvSpPr txBox="1"/>
          <p:nvPr/>
        </p:nvSpPr>
        <p:spPr>
          <a:xfrm>
            <a:off x="993500" y="8018992"/>
            <a:ext cx="925253" cy="14995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朝食下膳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お茶だし</a:t>
            </a: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掃除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昼食準備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A3C6A6D-C91A-E399-7440-8453B2F6035D}"/>
              </a:ext>
            </a:extLst>
          </p:cNvPr>
          <p:cNvSpPr txBox="1"/>
          <p:nvPr/>
        </p:nvSpPr>
        <p:spPr>
          <a:xfrm>
            <a:off x="1026360" y="9557600"/>
            <a:ext cx="85953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時退勤</a:t>
            </a: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3A9C049A-7A47-AEC2-DAAE-04365BF7ED86}"/>
              </a:ext>
            </a:extLst>
          </p:cNvPr>
          <p:cNvSpPr/>
          <p:nvPr/>
        </p:nvSpPr>
        <p:spPr>
          <a:xfrm>
            <a:off x="3991650" y="4461467"/>
            <a:ext cx="2940441" cy="4117716"/>
          </a:xfrm>
          <a:prstGeom prst="roundRect">
            <a:avLst>
              <a:gd name="adj" fmla="val 112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9C2A82D6-88E2-EA46-BD00-A37CF430DEF4}"/>
              </a:ext>
            </a:extLst>
          </p:cNvPr>
          <p:cNvSpPr/>
          <p:nvPr/>
        </p:nvSpPr>
        <p:spPr>
          <a:xfrm>
            <a:off x="4219910" y="4626221"/>
            <a:ext cx="979444" cy="259781"/>
          </a:xfrm>
          <a:prstGeom prst="rect">
            <a:avLst/>
          </a:prstGeom>
          <a:solidFill>
            <a:srgbClr val="FEFDE9"/>
          </a:solidFill>
          <a:ln>
            <a:solidFill>
              <a:srgbClr val="FEFD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40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</a:t>
            </a: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42C8308-68DD-D5D7-2A13-B19CD82C4C02}"/>
              </a:ext>
            </a:extLst>
          </p:cNvPr>
          <p:cNvCxnSpPr>
            <a:cxnSpLocks/>
          </p:cNvCxnSpPr>
          <p:nvPr/>
        </p:nvCxnSpPr>
        <p:spPr>
          <a:xfrm>
            <a:off x="4353448" y="5152500"/>
            <a:ext cx="0" cy="3179746"/>
          </a:xfrm>
          <a:prstGeom prst="line">
            <a:avLst/>
          </a:prstGeom>
          <a:ln w="28575">
            <a:solidFill>
              <a:srgbClr val="263D6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図 54">
            <a:extLst>
              <a:ext uri="{FF2B5EF4-FFF2-40B4-BE49-F238E27FC236}">
                <a16:creationId xmlns:a16="http://schemas.microsoft.com/office/drawing/2014/main" id="{621A581B-8BAB-9FC0-77FE-1D907191F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974" y="6002622"/>
            <a:ext cx="786077" cy="728325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2F8621E8-701B-237B-4CD8-D5C53F254FA1}"/>
              </a:ext>
            </a:extLst>
          </p:cNvPr>
          <p:cNvSpPr txBox="1"/>
          <p:nvPr/>
        </p:nvSpPr>
        <p:spPr>
          <a:xfrm>
            <a:off x="4457942" y="5001577"/>
            <a:ext cx="85953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時出勤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13E6FF8A-7F20-EC44-1D0C-3EC7C4A30B94}"/>
              </a:ext>
            </a:extLst>
          </p:cNvPr>
          <p:cNvSpPr txBox="1"/>
          <p:nvPr/>
        </p:nvSpPr>
        <p:spPr>
          <a:xfrm>
            <a:off x="4469958" y="5369555"/>
            <a:ext cx="1717137" cy="33461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朝食下膳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掃除</a:t>
            </a: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ベッドメイキング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時昼休み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昼食下膳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洗濯、リネン整理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レクリエーション補助</a:t>
            </a:r>
            <a:endParaRPr kumimoji="1" lang="en-US" altLang="ja-JP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endParaRPr kumimoji="1" lang="ja-JP" altLang="en-US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200000"/>
              </a:lnSpc>
            </a:pPr>
            <a:endParaRPr kumimoji="1" lang="ja-JP" altLang="en-US" sz="1200" b="1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DC4CA98-8751-8438-9F51-1BBF4F501427}"/>
              </a:ext>
            </a:extLst>
          </p:cNvPr>
          <p:cNvSpPr txBox="1"/>
          <p:nvPr/>
        </p:nvSpPr>
        <p:spPr>
          <a:xfrm>
            <a:off x="4510293" y="8099501"/>
            <a:ext cx="859531" cy="322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200" b="1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時退勤</a:t>
            </a:r>
          </a:p>
        </p:txBody>
      </p:sp>
      <p:pic>
        <p:nvPicPr>
          <p:cNvPr id="61" name="図 60">
            <a:extLst>
              <a:ext uri="{FF2B5EF4-FFF2-40B4-BE49-F238E27FC236}">
                <a16:creationId xmlns:a16="http://schemas.microsoft.com/office/drawing/2014/main" id="{5988F1EE-8DEE-3B4B-C257-10A0FB217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426" y="8850379"/>
            <a:ext cx="1332126" cy="1171100"/>
          </a:xfrm>
          <a:prstGeom prst="rect">
            <a:avLst/>
          </a:prstGeom>
        </p:spPr>
      </p:pic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507F6E6-DD62-7FB8-93E9-4326FC2A186F}"/>
              </a:ext>
            </a:extLst>
          </p:cNvPr>
          <p:cNvSpPr txBox="1"/>
          <p:nvPr/>
        </p:nvSpPr>
        <p:spPr>
          <a:xfrm>
            <a:off x="2205325" y="5394053"/>
            <a:ext cx="98937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5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勉強の合間に</a:t>
            </a:r>
            <a:endParaRPr kumimoji="1" lang="en-US" altLang="ja-JP" sz="105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5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介護の現場を</a:t>
            </a:r>
            <a:endParaRPr kumimoji="1" lang="en-US" altLang="ja-JP" sz="105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5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知れる！</a:t>
            </a: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61C32D78-A39B-8085-E5C0-CEA8F5034EC0}"/>
              </a:ext>
            </a:extLst>
          </p:cNvPr>
          <p:cNvCxnSpPr/>
          <p:nvPr/>
        </p:nvCxnSpPr>
        <p:spPr>
          <a:xfrm>
            <a:off x="2171120" y="5755035"/>
            <a:ext cx="112764" cy="165100"/>
          </a:xfrm>
          <a:prstGeom prst="line">
            <a:avLst/>
          </a:prstGeom>
          <a:ln w="12700">
            <a:solidFill>
              <a:srgbClr val="263D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D19BDB1-2F34-930D-58FF-B36F8C3419D4}"/>
              </a:ext>
            </a:extLst>
          </p:cNvPr>
          <p:cNvCxnSpPr>
            <a:cxnSpLocks/>
          </p:cNvCxnSpPr>
          <p:nvPr/>
        </p:nvCxnSpPr>
        <p:spPr>
          <a:xfrm flipH="1">
            <a:off x="3143935" y="5740720"/>
            <a:ext cx="101526" cy="193729"/>
          </a:xfrm>
          <a:prstGeom prst="line">
            <a:avLst/>
          </a:prstGeom>
          <a:ln w="12700">
            <a:solidFill>
              <a:srgbClr val="263D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CF920662-9F7D-381D-35CB-053C64FDDC4A}"/>
              </a:ext>
            </a:extLst>
          </p:cNvPr>
          <p:cNvSpPr txBox="1"/>
          <p:nvPr/>
        </p:nvSpPr>
        <p:spPr>
          <a:xfrm>
            <a:off x="2226067" y="8679773"/>
            <a:ext cx="98937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5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退職後も</a:t>
            </a:r>
            <a:endParaRPr kumimoji="1" lang="en-US" altLang="ja-JP" sz="105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50">
                <a:solidFill>
                  <a:srgbClr val="263D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社会貢献を！</a:t>
            </a:r>
            <a:endParaRPr kumimoji="1" lang="en-US" altLang="ja-JP" sz="1050">
              <a:solidFill>
                <a:srgbClr val="263D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3B113481-FC58-4578-C62D-3927D8968838}"/>
              </a:ext>
            </a:extLst>
          </p:cNvPr>
          <p:cNvCxnSpPr/>
          <p:nvPr/>
        </p:nvCxnSpPr>
        <p:spPr>
          <a:xfrm>
            <a:off x="2181428" y="8841470"/>
            <a:ext cx="112764" cy="165100"/>
          </a:xfrm>
          <a:prstGeom prst="line">
            <a:avLst/>
          </a:prstGeom>
          <a:ln w="12700">
            <a:solidFill>
              <a:srgbClr val="263D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2BDA4593-AC2F-64CA-42E3-352BB433061A}"/>
              </a:ext>
            </a:extLst>
          </p:cNvPr>
          <p:cNvCxnSpPr>
            <a:cxnSpLocks/>
          </p:cNvCxnSpPr>
          <p:nvPr/>
        </p:nvCxnSpPr>
        <p:spPr>
          <a:xfrm flipH="1">
            <a:off x="3154243" y="8827155"/>
            <a:ext cx="101526" cy="193729"/>
          </a:xfrm>
          <a:prstGeom prst="line">
            <a:avLst/>
          </a:prstGeom>
          <a:ln w="12700">
            <a:solidFill>
              <a:srgbClr val="263D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図 73">
            <a:extLst>
              <a:ext uri="{FF2B5EF4-FFF2-40B4-BE49-F238E27FC236}">
                <a16:creationId xmlns:a16="http://schemas.microsoft.com/office/drawing/2014/main" id="{7BA30AD8-7763-2C40-42E9-56948058AC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21" y="6310905"/>
            <a:ext cx="571715" cy="347113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2768DCAC-6E20-9E20-DBF6-379B77AB60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450" y="5283184"/>
            <a:ext cx="755841" cy="719269"/>
          </a:xfrm>
          <a:prstGeom prst="rect">
            <a:avLst/>
          </a:prstGeom>
        </p:spPr>
      </p:pic>
      <p:pic>
        <p:nvPicPr>
          <p:cNvPr id="78" name="図 77">
            <a:extLst>
              <a:ext uri="{FF2B5EF4-FFF2-40B4-BE49-F238E27FC236}">
                <a16:creationId xmlns:a16="http://schemas.microsoft.com/office/drawing/2014/main" id="{E31A5C7B-FBF3-69F0-C430-5860CCEEC5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97" y="7046830"/>
            <a:ext cx="670505" cy="53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79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63D60"/>
        </a:solidFill>
        <a:ln>
          <a:solidFill>
            <a:srgbClr val="FEFDE9"/>
          </a:solidFill>
        </a:ln>
      </a:spPr>
      <a:bodyPr rtlCol="0" anchor="ctr"/>
      <a:lstStyle>
        <a:defPPr algn="ctr">
          <a:defRPr kumimoji="1" sz="1400">
            <a:latin typeface="BIZ UDPゴシック" panose="020B0400000000000000" pitchFamily="50" charset="-128"/>
            <a:ea typeface="BIZ UDPゴシック" panose="020B0400000000000000" pitchFamily="50" charset="-128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kumimoji="1" sz="1400" smtClean="0">
            <a:solidFill>
              <a:srgbClr val="263D60"/>
            </a:solidFill>
            <a:latin typeface="BIZ UDPゴシック" panose="020B0400000000000000" pitchFamily="50" charset="-128"/>
            <a:ea typeface="BIZ UDPゴシック" panose="020B0400000000000000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571df64-f8ef-4e35-bbe1-8631d98d523c">
      <Terms xmlns="http://schemas.microsoft.com/office/infopath/2007/PartnerControls"/>
    </lcf76f155ced4ddcb4097134ff3c332f>
    <TaxCatchAll xmlns="aa2578ba-760c-4026-85e5-8659a38197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F66A5B7C6DC1142A740795F7BCFA78D" ma:contentTypeVersion="14" ma:contentTypeDescription="新しいドキュメントを作成します。" ma:contentTypeScope="" ma:versionID="d24de0b9aab342cad0f6685c9ddbf279">
  <xsd:schema xmlns:xsd="http://www.w3.org/2001/XMLSchema" xmlns:xs="http://www.w3.org/2001/XMLSchema" xmlns:p="http://schemas.microsoft.com/office/2006/metadata/properties" xmlns:ns2="6571df64-f8ef-4e35-bbe1-8631d98d523c" xmlns:ns3="aa2578ba-760c-4026-85e5-8659a38197cf" targetNamespace="http://schemas.microsoft.com/office/2006/metadata/properties" ma:root="true" ma:fieldsID="0947c935e797ce8e67005f85b9ea0bd5" ns2:_="" ns3:_="">
    <xsd:import namespace="6571df64-f8ef-4e35-bbe1-8631d98d523c"/>
    <xsd:import namespace="aa2578ba-760c-4026-85e5-8659a38197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71df64-f8ef-4e35-bbe1-8631d98d52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4d057bf2-170a-45ad-9bea-f1fd4bdfb7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578ba-760c-4026-85e5-8659a38197c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370877a1-dcc2-44a9-ad2a-cf1cb95d88b3}" ma:internalName="TaxCatchAll" ma:showField="CatchAllData" ma:web="aa2578ba-760c-4026-85e5-8659a38197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A8CA53-517B-4D39-88A8-A0B74FE74AE0}">
  <ds:schemaRefs>
    <ds:schemaRef ds:uri="http://schemas.openxmlformats.org/package/2006/metadata/core-properties"/>
    <ds:schemaRef ds:uri="aa2578ba-760c-4026-85e5-8659a38197cf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6571df64-f8ef-4e35-bbe1-8631d98d523c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3860957-7C45-4844-986D-63DAC71E13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551A45-FCD8-4E47-9B60-6314CA09AC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71df64-f8ef-4e35-bbe1-8631d98d523c"/>
    <ds:schemaRef ds:uri="aa2578ba-760c-4026-85e5-8659a38197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Words>162</Words>
  <PresentationFormat>ユーザー設定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0x0101005F66A5B7C6DC1142A740795F7BCFA78D</vt:lpwstr>
  </property>
  <property fmtid="{D5CDD505-2E9C-101B-9397-08002B2CF9AE}" pid="3" name="MediaServiceImageTags">
    <vt:lpwstr/>
  </property>
</Properties>
</file>